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3B39A71-C874-49D8-87BB-5104425FEDE4}" type="datetimeFigureOut">
              <a:rPr lang="en-IN" smtClean="0"/>
              <a:t>18-07-2019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7C9A0D5-18AA-4BCD-8179-AFCE87493A56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zone.com/articles/why-you-should-consider-kotlin-for-android-app-dev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981700"/>
            <a:ext cx="6400800" cy="1752600"/>
          </a:xfrm>
        </p:spPr>
        <p:txBody>
          <a:bodyPr>
            <a:normAutofit/>
          </a:bodyPr>
          <a:lstStyle/>
          <a:p>
            <a:r>
              <a:rPr lang="en-IN" sz="3600" b="1" dirty="0" err="1" smtClean="0">
                <a:solidFill>
                  <a:schemeClr val="bg1"/>
                </a:solidFill>
              </a:rPr>
              <a:t>Dhruti</a:t>
            </a:r>
            <a:r>
              <a:rPr lang="en-IN" sz="3600" b="1" dirty="0" smtClean="0">
                <a:solidFill>
                  <a:schemeClr val="bg1"/>
                </a:solidFill>
              </a:rPr>
              <a:t> </a:t>
            </a:r>
            <a:r>
              <a:rPr lang="en-IN" sz="3600" b="1" dirty="0" err="1" smtClean="0">
                <a:solidFill>
                  <a:schemeClr val="bg1"/>
                </a:solidFill>
              </a:rPr>
              <a:t>Ahir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7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49036" cy="593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6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02525" cy="58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3" y="476672"/>
            <a:ext cx="8130433" cy="58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9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26777" cy="576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8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8" y="548680"/>
            <a:ext cx="8172730" cy="59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10112" cy="5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34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54764" cy="59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9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76952" cy="57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889535" cy="57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0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75171" cy="575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4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8208912" cy="5976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Kotlin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is a statically typed programming language for Java Virtual Machine (JVM) and JavaScript. Described as a general purpose language, </a:t>
            </a:r>
            <a:r>
              <a:rPr lang="en-IN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Kotlin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introduces functional features to support Java interoperability. The </a:t>
            </a:r>
            <a:r>
              <a:rPr lang="en-IN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Kotlin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project was born out of the aspiration for heightened productivity. The goal was to improve the coding experience in a way that was both practical and effective</a:t>
            </a:r>
            <a:r>
              <a:rPr lang="en-IN" dirty="0" smtClean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dirty="0" smtClean="0">
              <a:solidFill>
                <a:schemeClr val="tx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 central focus for </a:t>
            </a:r>
            <a:r>
              <a:rPr lang="en-IN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Kotlin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is to enable mixed-language projects. </a:t>
            </a:r>
            <a:r>
              <a:rPr lang="en-IN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Kotlin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also introduces improved syntax, as well as concise expressions and abstractions. Using </a:t>
            </a:r>
            <a:r>
              <a:rPr lang="en-IN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Kotlin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with Java 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reduces excessive boilerplate code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which is a huge win for Android developers</a:t>
            </a:r>
            <a:r>
              <a:rPr lang="en-IN" dirty="0" smtClean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IN" dirty="0">
              <a:solidFill>
                <a:schemeClr val="tx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 two years, </a:t>
            </a:r>
            <a:r>
              <a:rPr lang="en-IN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Kotlin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has become a more stable and congruous development option for Android Studio. Some developers seem to believe that </a:t>
            </a:r>
            <a:r>
              <a:rPr lang="en-IN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Kotlin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will oust Java for Android development in the coming years. Other experts see </a:t>
            </a:r>
            <a:r>
              <a:rPr lang="en-IN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Kotlin</a:t>
            </a:r>
            <a:r>
              <a:rPr lang="en-IN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and Java coexisting without one outweighing the other.</a:t>
            </a:r>
          </a:p>
        </p:txBody>
      </p:sp>
    </p:spTree>
    <p:extLst>
      <p:ext uri="{BB962C8B-B14F-4D97-AF65-F5344CB8AC3E}">
        <p14:creationId xmlns:p14="http://schemas.microsoft.com/office/powerpoint/2010/main" val="1157363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0" y="620688"/>
            <a:ext cx="7719042" cy="57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1323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6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78804" cy="58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50559" cy="59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6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78804" cy="58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86158" cy="58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2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1" y="476672"/>
            <a:ext cx="7782901" cy="58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24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02474" cy="591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40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26464" cy="58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73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02432" cy="58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6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99752" cy="59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18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03115" cy="58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7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3974"/>
            <a:ext cx="8067197" cy="58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86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29199" cy="5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75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28124" cy="5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44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5" y="471353"/>
            <a:ext cx="8123532" cy="59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68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3114"/>
            <a:ext cx="7902846" cy="5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0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31594" cy="58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10841" cy="58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9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34000" cy="59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" y="513587"/>
            <a:ext cx="8022302" cy="58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8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36903" cy="60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8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42078" cy="58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22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19217" cy="58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75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56898" cy="5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39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41082" cy="59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19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05937" cy="595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92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56683" cy="58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08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57887" cy="59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04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7087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20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14709" cy="60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8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42009" cy="59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2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7" y="476672"/>
            <a:ext cx="8113711" cy="58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78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7511"/>
            <a:ext cx="8006853" cy="60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94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8264"/>
            <a:ext cx="8212338" cy="58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40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312370" cy="57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38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5782"/>
            <a:ext cx="8418737" cy="59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6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43253" cy="59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4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072932" cy="58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50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002936" cy="59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4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29973" cy="60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4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6" y="423087"/>
            <a:ext cx="7858584" cy="59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44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43849" cy="60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3501"/>
            <a:ext cx="8156071" cy="58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06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8" y="476672"/>
            <a:ext cx="8200578" cy="58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4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34533" cy="58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90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39531" cy="59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0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9" y="548680"/>
            <a:ext cx="8024611" cy="58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520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937885" cy="58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295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51122" cy="58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90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48792" cy="5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501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83570" cy="58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74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1571" cy="59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98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80038" cy="60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9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0" y="548680"/>
            <a:ext cx="7939178" cy="57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619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5008"/>
            <a:ext cx="8320868" cy="58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426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1" y="620688"/>
            <a:ext cx="7985807" cy="57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353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44523" cy="58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274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9" y="476672"/>
            <a:ext cx="7913591" cy="59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27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1193"/>
            <a:ext cx="8274606" cy="59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56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78039" cy="59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799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5" y="332656"/>
            <a:ext cx="8068251" cy="6231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42" y="980733"/>
            <a:ext cx="6735115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970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15715" cy="60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506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3" y="476672"/>
            <a:ext cx="8314471" cy="58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175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20186" cy="5886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63" y="975970"/>
            <a:ext cx="6792273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4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51394" cy="59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136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20187" cy="58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871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7790"/>
            <a:ext cx="8033414" cy="57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1" y="404664"/>
            <a:ext cx="7995607" cy="59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0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88</TotalTime>
  <Words>95</Words>
  <Application>Microsoft Office PowerPoint</Application>
  <PresentationFormat>On-screen Show (4:3)</PresentationFormat>
  <Paragraphs>6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sit98</dc:creator>
  <cp:lastModifiedBy>sit98</cp:lastModifiedBy>
  <cp:revision>81</cp:revision>
  <dcterms:created xsi:type="dcterms:W3CDTF">2019-07-18T07:14:37Z</dcterms:created>
  <dcterms:modified xsi:type="dcterms:W3CDTF">2019-07-18T08:42:48Z</dcterms:modified>
</cp:coreProperties>
</file>